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72" r:id="rId3"/>
    <p:sldId id="276" r:id="rId4"/>
    <p:sldId id="283" r:id="rId5"/>
    <p:sldId id="287" r:id="rId6"/>
    <p:sldId id="257" r:id="rId7"/>
    <p:sldId id="264" r:id="rId8"/>
  </p:sldIdLst>
  <p:sldSz cx="9144000" cy="6858000" type="screen4x3"/>
  <p:notesSz cx="6858000" cy="9144000"/>
  <p:custShowLst>
    <p:custShow name="Custom Show 1" id="0">
      <p:sldLst>
        <p:sld r:id="rId2"/>
        <p:sld r:id="rId7"/>
        <p:sld r:id="rId8"/>
      </p:sldLst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31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401803-3EFA-461D-A5CE-983A82AFE559}" type="datetimeFigureOut">
              <a:rPr lang="en-US" smtClean="0"/>
              <a:pPr/>
              <a:t>1/11/2017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D7F6F9-9E72-4707-AA73-2B373A40E83E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11EB8-3575-4791-A066-1A80D9E21104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11EB8-3575-4791-A066-1A80D9E21104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57910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11EB8-3575-4791-A066-1A80D9E21104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242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1332E-377D-4828-B9A2-F2AF7431F4F9}" type="datetimeFigureOut">
              <a:rPr lang="en-US" smtClean="0"/>
              <a:pPr/>
              <a:t>1/11/2017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C750E-B181-42A0-AD7B-0159C4D08CE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1332E-377D-4828-B9A2-F2AF7431F4F9}" type="datetimeFigureOut">
              <a:rPr lang="en-US" smtClean="0"/>
              <a:pPr/>
              <a:t>1/11/2017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C750E-B181-42A0-AD7B-0159C4D08CE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1332E-377D-4828-B9A2-F2AF7431F4F9}" type="datetimeFigureOut">
              <a:rPr lang="en-US" smtClean="0"/>
              <a:pPr/>
              <a:t>1/11/2017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C750E-B181-42A0-AD7B-0159C4D08CE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1332E-377D-4828-B9A2-F2AF7431F4F9}" type="datetimeFigureOut">
              <a:rPr lang="en-US" smtClean="0"/>
              <a:pPr/>
              <a:t>1/11/2017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C750E-B181-42A0-AD7B-0159C4D08CE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1332E-377D-4828-B9A2-F2AF7431F4F9}" type="datetimeFigureOut">
              <a:rPr lang="en-US" smtClean="0"/>
              <a:pPr/>
              <a:t>1/11/2017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C750E-B181-42A0-AD7B-0159C4D08CE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1332E-377D-4828-B9A2-F2AF7431F4F9}" type="datetimeFigureOut">
              <a:rPr lang="en-US" smtClean="0"/>
              <a:pPr/>
              <a:t>1/11/2017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C750E-B181-42A0-AD7B-0159C4D08CE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1332E-377D-4828-B9A2-F2AF7431F4F9}" type="datetimeFigureOut">
              <a:rPr lang="en-US" smtClean="0"/>
              <a:pPr/>
              <a:t>1/11/2017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C750E-B181-42A0-AD7B-0159C4D08CE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1332E-377D-4828-B9A2-F2AF7431F4F9}" type="datetimeFigureOut">
              <a:rPr lang="en-US" smtClean="0"/>
              <a:pPr/>
              <a:t>1/11/2017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C750E-B181-42A0-AD7B-0159C4D08CE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1332E-377D-4828-B9A2-F2AF7431F4F9}" type="datetimeFigureOut">
              <a:rPr lang="en-US" smtClean="0"/>
              <a:pPr/>
              <a:t>1/11/2017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C750E-B181-42A0-AD7B-0159C4D08CE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1332E-377D-4828-B9A2-F2AF7431F4F9}" type="datetimeFigureOut">
              <a:rPr lang="en-US" smtClean="0"/>
              <a:pPr/>
              <a:t>1/11/2017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C750E-B181-42A0-AD7B-0159C4D08CE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1332E-377D-4828-B9A2-F2AF7431F4F9}" type="datetimeFigureOut">
              <a:rPr lang="en-US" smtClean="0"/>
              <a:pPr/>
              <a:t>1/11/2017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C750E-B181-42A0-AD7B-0159C4D08CE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01332E-377D-4828-B9A2-F2AF7431F4F9}" type="datetimeFigureOut">
              <a:rPr lang="en-US" smtClean="0"/>
              <a:pPr/>
              <a:t>1/11/2017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5C750E-B181-42A0-AD7B-0159C4D08CE5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contact@bellingdon.com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18864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GB" sz="5400" dirty="0"/>
              <a:t>Save The Bull at Bellingdon</a:t>
            </a:r>
            <a:br>
              <a:rPr lang="en-GB" sz="5400" dirty="0"/>
            </a:br>
            <a:r>
              <a:rPr lang="en-GB" sz="2400" dirty="0"/>
              <a:t>Meeting</a:t>
            </a:r>
            <a:r>
              <a:rPr lang="en-GB" sz="5400" dirty="0"/>
              <a:t> </a:t>
            </a:r>
            <a:r>
              <a:rPr lang="en-GB" sz="2400" dirty="0"/>
              <a:t>7.30pm Thursday 12</a:t>
            </a:r>
            <a:r>
              <a:rPr lang="en-GB" sz="2400" baseline="30000" dirty="0"/>
              <a:t>th</a:t>
            </a:r>
            <a:r>
              <a:rPr lang="en-GB" sz="2400" dirty="0"/>
              <a:t> January 2017</a:t>
            </a:r>
          </a:p>
        </p:txBody>
      </p:sp>
      <p:sp>
        <p:nvSpPr>
          <p:cNvPr id="4" name="Rectangle 3"/>
          <p:cNvSpPr/>
          <p:nvPr/>
        </p:nvSpPr>
        <p:spPr>
          <a:xfrm>
            <a:off x="1165368" y="6328418"/>
            <a:ext cx="70723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/>
              <a:t>www.bellingdon.com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7858" y="1573322"/>
            <a:ext cx="7366550" cy="4159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219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199" y="76470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Pub is the only one </a:t>
            </a:r>
            <a:r>
              <a:rPr lang="en-GB" sz="4400" dirty="0">
                <a:latin typeface="+mj-lt"/>
                <a:ea typeface="+mj-ea"/>
                <a:cs typeface="+mj-cs"/>
              </a:rPr>
              <a:t>in the village and was a very important hub of the community 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1000100" y="5786454"/>
            <a:ext cx="707236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</a:rPr>
              <a:t>www.bellingdon.com</a:t>
            </a: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834968"/>
            <a:ext cx="613809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035818" y="6396335"/>
            <a:ext cx="70723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/>
              <a:t>www.bellingdon.com</a:t>
            </a:r>
          </a:p>
        </p:txBody>
      </p:sp>
      <p:sp>
        <p:nvSpPr>
          <p:cNvPr id="2" name="Rectangle 1"/>
          <p:cNvSpPr/>
          <p:nvPr/>
        </p:nvSpPr>
        <p:spPr>
          <a:xfrm>
            <a:off x="3247085" y="21414"/>
            <a:ext cx="26498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dirty="0"/>
              <a:t>Background</a:t>
            </a:r>
          </a:p>
        </p:txBody>
      </p:sp>
    </p:spTree>
  </p:cSld>
  <p:clrMapOvr>
    <a:masterClrMapping/>
  </p:clrMapOvr>
  <p:transition advTm="95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0100" y="59329"/>
            <a:ext cx="6929486" cy="1000132"/>
          </a:xfrm>
        </p:spPr>
        <p:txBody>
          <a:bodyPr>
            <a:noAutofit/>
          </a:bodyPr>
          <a:lstStyle/>
          <a:p>
            <a:r>
              <a:rPr lang="en-GB" sz="6000" dirty="0">
                <a:solidFill>
                  <a:srgbClr val="C00000"/>
                </a:solidFill>
              </a:rPr>
              <a:t>Background</a:t>
            </a:r>
          </a:p>
          <a:p>
            <a:endParaRPr lang="en-GB" sz="6000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57224" y="642918"/>
            <a:ext cx="77867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/>
              <a:t>     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000100" y="2143116"/>
            <a:ext cx="6929486" cy="10001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algn="ctr">
              <a:spcBef>
                <a:spcPct val="20000"/>
              </a:spcBef>
            </a:pPr>
            <a:r>
              <a:rPr lang="en-GB" sz="4400" dirty="0">
                <a:solidFill>
                  <a:srgbClr val="C00000"/>
                </a:solidFill>
              </a:rPr>
              <a:t> </a:t>
            </a:r>
          </a:p>
          <a:p>
            <a:pPr lvl="0" algn="ctr">
              <a:spcBef>
                <a:spcPct val="20000"/>
              </a:spcBef>
              <a:defRPr/>
            </a:pP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2387" y="667741"/>
            <a:ext cx="8316416" cy="677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200" dirty="0">
              <a:solidFill>
                <a:srgbClr val="C00000"/>
              </a:solidFill>
            </a:endParaRPr>
          </a:p>
          <a:p>
            <a:r>
              <a:rPr lang="en-GB" sz="2200" dirty="0">
                <a:solidFill>
                  <a:srgbClr val="C00000"/>
                </a:solidFill>
              </a:rPr>
              <a:t>Previous owners Fortitude submit first planning </a:t>
            </a:r>
          </a:p>
          <a:p>
            <a:r>
              <a:rPr lang="en-GB" sz="2200" dirty="0">
                <a:solidFill>
                  <a:srgbClr val="C00000"/>
                </a:solidFill>
              </a:rPr>
              <a:t>application for re - development				- 2008</a:t>
            </a:r>
          </a:p>
          <a:p>
            <a:r>
              <a:rPr lang="en-GB" sz="2200" dirty="0">
                <a:solidFill>
                  <a:srgbClr val="C00000"/>
                </a:solidFill>
              </a:rPr>
              <a:t> </a:t>
            </a:r>
          </a:p>
          <a:p>
            <a:r>
              <a:rPr lang="en-GB" sz="2200" dirty="0">
                <a:solidFill>
                  <a:srgbClr val="C00000"/>
                </a:solidFill>
              </a:rPr>
              <a:t>The ‘Save The Bull’ group of volunteers set up</a:t>
            </a:r>
          </a:p>
          <a:p>
            <a:r>
              <a:rPr lang="en-GB" sz="2200" dirty="0">
                <a:solidFill>
                  <a:srgbClr val="C00000"/>
                </a:solidFill>
              </a:rPr>
              <a:t>and receives a remit to represent the village 		- Late 2009</a:t>
            </a:r>
          </a:p>
          <a:p>
            <a:r>
              <a:rPr lang="en-GB" sz="2200" dirty="0">
                <a:solidFill>
                  <a:srgbClr val="C00000"/>
                </a:solidFill>
              </a:rPr>
              <a:t> </a:t>
            </a:r>
          </a:p>
          <a:p>
            <a:r>
              <a:rPr lang="en-GB" sz="2200" dirty="0">
                <a:solidFill>
                  <a:srgbClr val="C00000"/>
                </a:solidFill>
              </a:rPr>
              <a:t>A set of plans is accepted by the CDC			- Late 2010 </a:t>
            </a:r>
          </a:p>
          <a:p>
            <a:endParaRPr lang="en-GB" sz="2200" dirty="0">
              <a:solidFill>
                <a:srgbClr val="C00000"/>
              </a:solidFill>
            </a:endParaRPr>
          </a:p>
          <a:p>
            <a:r>
              <a:rPr lang="en-GB" sz="2200" dirty="0">
                <a:solidFill>
                  <a:srgbClr val="C00000"/>
                </a:solidFill>
              </a:rPr>
              <a:t>Fortitude put ‘The Bull’ up for sale before development  	- Late 2011 </a:t>
            </a:r>
          </a:p>
          <a:p>
            <a:endParaRPr lang="en-GB" sz="2200" dirty="0">
              <a:solidFill>
                <a:srgbClr val="C00000"/>
              </a:solidFill>
            </a:endParaRPr>
          </a:p>
          <a:p>
            <a:r>
              <a:rPr lang="en-GB" sz="2200" dirty="0">
                <a:solidFill>
                  <a:srgbClr val="C00000"/>
                </a:solidFill>
              </a:rPr>
              <a:t>New owners are the Matthews Family			- Early 2012</a:t>
            </a:r>
          </a:p>
          <a:p>
            <a:endParaRPr lang="en-GB" sz="2200" dirty="0">
              <a:solidFill>
                <a:srgbClr val="C00000"/>
              </a:solidFill>
            </a:endParaRPr>
          </a:p>
          <a:p>
            <a:r>
              <a:rPr lang="en-GB" sz="2200" dirty="0">
                <a:solidFill>
                  <a:srgbClr val="C00000"/>
                </a:solidFill>
              </a:rPr>
              <a:t>The owners obtain a temp 3 yr. licence for a nursery	- July 2014</a:t>
            </a:r>
          </a:p>
          <a:p>
            <a:endParaRPr lang="en-GB" sz="2200" dirty="0">
              <a:solidFill>
                <a:srgbClr val="C00000"/>
              </a:solidFill>
            </a:endParaRPr>
          </a:p>
          <a:p>
            <a:r>
              <a:rPr lang="en-GB" sz="2200" dirty="0">
                <a:solidFill>
                  <a:srgbClr val="C00000"/>
                </a:solidFill>
              </a:rPr>
              <a:t>Save The Bull group successful in registering ‘The Bull’ </a:t>
            </a:r>
          </a:p>
          <a:p>
            <a:r>
              <a:rPr lang="en-GB" sz="2200" dirty="0">
                <a:solidFill>
                  <a:srgbClr val="C00000"/>
                </a:solidFill>
              </a:rPr>
              <a:t>as a community asset					 - Sept 2014</a:t>
            </a:r>
          </a:p>
          <a:p>
            <a:r>
              <a:rPr lang="en-GB" sz="2400" dirty="0">
                <a:solidFill>
                  <a:srgbClr val="C00000"/>
                </a:solidFill>
              </a:rPr>
              <a:t> </a:t>
            </a:r>
          </a:p>
          <a:p>
            <a:r>
              <a:rPr lang="en-GB" sz="3600" dirty="0">
                <a:solidFill>
                  <a:srgbClr val="C00000"/>
                </a:solidFill>
              </a:rPr>
              <a:t> </a:t>
            </a:r>
          </a:p>
        </p:txBody>
      </p:sp>
    </p:spTree>
  </p:cSld>
  <p:clrMapOvr>
    <a:masterClrMapping/>
  </p:clrMapOvr>
  <p:transition advTm="127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00100" y="5786454"/>
            <a:ext cx="707236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</a:rPr>
              <a:t>www.bellingdon.com</a:t>
            </a:r>
          </a:p>
        </p:txBody>
      </p:sp>
      <p:sp>
        <p:nvSpPr>
          <p:cNvPr id="2" name="Rectangle 1"/>
          <p:cNvSpPr/>
          <p:nvPr/>
        </p:nvSpPr>
        <p:spPr>
          <a:xfrm>
            <a:off x="3247085" y="21414"/>
            <a:ext cx="26498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dirty="0"/>
              <a:t>Background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199" y="109405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GB" sz="6000" b="1" dirty="0"/>
              <a:t>Living near a pub makes you happier! </a:t>
            </a:r>
          </a:p>
          <a:p>
            <a:pPr marL="0" indent="0" algn="ctr">
              <a:buNone/>
            </a:pPr>
            <a:br>
              <a:rPr lang="en-GB" dirty="0"/>
            </a:br>
            <a:r>
              <a:rPr lang="en-GB" sz="3600" dirty="0"/>
              <a:t>People are found to be significantly happier, have more friends, better life satisfaction and less likely to drink to excess. </a:t>
            </a:r>
            <a:br>
              <a:rPr lang="en-GB" sz="3600" dirty="0"/>
            </a:br>
            <a:br>
              <a:rPr lang="en-GB" sz="3600" dirty="0"/>
            </a:br>
            <a:endParaRPr lang="en-GB" sz="3600" dirty="0"/>
          </a:p>
        </p:txBody>
      </p:sp>
      <p:sp>
        <p:nvSpPr>
          <p:cNvPr id="9" name="Rectangle 8"/>
          <p:cNvSpPr/>
          <p:nvPr/>
        </p:nvSpPr>
        <p:spPr>
          <a:xfrm>
            <a:off x="757971" y="5586399"/>
            <a:ext cx="75566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200" dirty="0"/>
              <a:t>Source – Oxford University research - 2016   </a:t>
            </a:r>
          </a:p>
        </p:txBody>
      </p:sp>
    </p:spTree>
    <p:extLst>
      <p:ext uri="{BB962C8B-B14F-4D97-AF65-F5344CB8AC3E}">
        <p14:creationId xmlns:p14="http://schemas.microsoft.com/office/powerpoint/2010/main" val="1105994140"/>
      </p:ext>
    </p:extLst>
  </p:cSld>
  <p:clrMapOvr>
    <a:masterClrMapping/>
  </p:clrMapOvr>
  <p:transition advTm="95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00100" y="5786454"/>
            <a:ext cx="707236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</a:rPr>
              <a:t>www.bellingdon.com</a:t>
            </a:r>
          </a:p>
        </p:txBody>
      </p:sp>
      <p:sp>
        <p:nvSpPr>
          <p:cNvPr id="2" name="Rectangle 1"/>
          <p:cNvSpPr/>
          <p:nvPr/>
        </p:nvSpPr>
        <p:spPr>
          <a:xfrm>
            <a:off x="3247085" y="21414"/>
            <a:ext cx="26498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dirty="0"/>
              <a:t>Background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199" y="1094050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br>
              <a:rPr lang="en-GB" dirty="0"/>
            </a:br>
            <a:r>
              <a:rPr lang="en-GB" sz="6400" dirty="0"/>
              <a:t>“</a:t>
            </a:r>
            <a:r>
              <a:rPr lang="en-GB" sz="6400" b="1" dirty="0"/>
              <a:t>A good local pub makes a village more attractive and can have a positive impact on houses prices”</a:t>
            </a:r>
            <a:endParaRPr lang="en-GB" sz="6400" dirty="0"/>
          </a:p>
          <a:p>
            <a:pPr marL="0" indent="0" algn="ctr">
              <a:buNone/>
            </a:pPr>
            <a:endParaRPr lang="en-GB" sz="3600" dirty="0"/>
          </a:p>
          <a:p>
            <a:pPr marL="0" indent="0" algn="ctr">
              <a:buNone/>
            </a:pPr>
            <a:r>
              <a:rPr lang="en-GB" sz="5100" dirty="0"/>
              <a:t>Research found that almost a quarter of homebuyers like to be near a local pub</a:t>
            </a:r>
            <a:br>
              <a:rPr lang="en-GB" sz="5100" dirty="0"/>
            </a:br>
            <a:endParaRPr lang="en-GB" sz="5100" dirty="0"/>
          </a:p>
        </p:txBody>
      </p:sp>
      <p:sp>
        <p:nvSpPr>
          <p:cNvPr id="9" name="Rectangle 8"/>
          <p:cNvSpPr/>
          <p:nvPr/>
        </p:nvSpPr>
        <p:spPr>
          <a:xfrm>
            <a:off x="1300555" y="5586399"/>
            <a:ext cx="64714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200" dirty="0"/>
              <a:t>Source – </a:t>
            </a:r>
            <a:r>
              <a:rPr lang="en-GB" sz="3200" dirty="0" err="1"/>
              <a:t>Tepilo</a:t>
            </a:r>
            <a:r>
              <a:rPr lang="en-GB" sz="3200" dirty="0"/>
              <a:t> Estate Agents - 2015   </a:t>
            </a:r>
          </a:p>
        </p:txBody>
      </p:sp>
    </p:spTree>
    <p:extLst>
      <p:ext uri="{BB962C8B-B14F-4D97-AF65-F5344CB8AC3E}">
        <p14:creationId xmlns:p14="http://schemas.microsoft.com/office/powerpoint/2010/main" val="569077897"/>
      </p:ext>
    </p:extLst>
  </p:cSld>
  <p:clrMapOvr>
    <a:masterClrMapping/>
  </p:clrMapOvr>
  <p:transition advTm="95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2492896"/>
            <a:ext cx="8640960" cy="4015965"/>
          </a:xfrm>
        </p:spPr>
        <p:txBody>
          <a:bodyPr>
            <a:normAutofit fontScale="62500" lnSpcReduction="20000"/>
          </a:bodyPr>
          <a:lstStyle/>
          <a:p>
            <a:r>
              <a:rPr lang="en-GB" sz="6400" dirty="0">
                <a:solidFill>
                  <a:schemeClr val="tx1"/>
                </a:solidFill>
              </a:rPr>
              <a:t>Send your email details (if you haven’t done so already) to:</a:t>
            </a:r>
          </a:p>
          <a:p>
            <a:r>
              <a:rPr lang="en-GB" sz="6400" dirty="0">
                <a:solidFill>
                  <a:schemeClr val="tx1"/>
                </a:solidFill>
                <a:hlinkClick r:id="rId2"/>
              </a:rPr>
              <a:t>contact@bellingdon.com</a:t>
            </a:r>
            <a:r>
              <a:rPr lang="en-GB" sz="6400" dirty="0">
                <a:solidFill>
                  <a:schemeClr val="tx1"/>
                </a:solidFill>
              </a:rPr>
              <a:t> </a:t>
            </a:r>
          </a:p>
          <a:p>
            <a:r>
              <a:rPr lang="en-GB" sz="6400" dirty="0">
                <a:solidFill>
                  <a:schemeClr val="tx1"/>
                </a:solidFill>
              </a:rPr>
              <a:t> we will keep you informed by email.</a:t>
            </a:r>
          </a:p>
          <a:p>
            <a:endParaRPr lang="en-GB" sz="5700" dirty="0">
              <a:solidFill>
                <a:schemeClr val="tx1"/>
              </a:solidFill>
            </a:endParaRPr>
          </a:p>
          <a:p>
            <a:r>
              <a:rPr lang="en-GB" sz="5700" dirty="0">
                <a:solidFill>
                  <a:schemeClr val="tx1"/>
                </a:solidFill>
              </a:rPr>
              <a:t>Also follow details on www.B</a:t>
            </a:r>
            <a:r>
              <a:rPr lang="en-GB" sz="6000" dirty="0">
                <a:solidFill>
                  <a:schemeClr val="tx1"/>
                </a:solidFill>
              </a:rPr>
              <a:t>ellingdon.com</a:t>
            </a:r>
            <a:r>
              <a:rPr lang="en-GB" sz="5700" dirty="0">
                <a:solidFill>
                  <a:schemeClr val="tx1"/>
                </a:solidFill>
              </a:rPr>
              <a:t> </a:t>
            </a:r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678629" y="476672"/>
            <a:ext cx="778674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400" dirty="0"/>
              <a:t>If I want to continue to receive information what should I do? </a:t>
            </a:r>
          </a:p>
        </p:txBody>
      </p:sp>
    </p:spTree>
  </p:cSld>
  <p:clrMapOvr>
    <a:masterClrMapping/>
  </p:clrMapOvr>
  <p:transition advTm="2017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1532" y="30149"/>
            <a:ext cx="8343872" cy="1470025"/>
          </a:xfrm>
        </p:spPr>
        <p:txBody>
          <a:bodyPr>
            <a:normAutofit/>
          </a:bodyPr>
          <a:lstStyle/>
          <a:p>
            <a:r>
              <a:rPr lang="en-GB" sz="5400" dirty="0"/>
              <a:t>Thanks for your support!</a:t>
            </a:r>
            <a:br>
              <a:rPr lang="en-GB" sz="5400" dirty="0"/>
            </a:br>
            <a:endParaRPr lang="en-GB" sz="2200" dirty="0"/>
          </a:p>
        </p:txBody>
      </p:sp>
      <p:sp>
        <p:nvSpPr>
          <p:cNvPr id="4" name="Rectangle 3"/>
          <p:cNvSpPr/>
          <p:nvPr/>
        </p:nvSpPr>
        <p:spPr>
          <a:xfrm>
            <a:off x="1007287" y="6366846"/>
            <a:ext cx="70723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/>
              <a:t>www.bellingdon.com</a:t>
            </a:r>
          </a:p>
        </p:txBody>
      </p:sp>
      <p:pic>
        <p:nvPicPr>
          <p:cNvPr id="3" name="Picture 2" descr="C:\Documents and Settings\Hugh\My Documents\My Pictures\the-bull-186721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9792" y="934401"/>
            <a:ext cx="4929222" cy="4929222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788705" y="1011825"/>
            <a:ext cx="226156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/>
              <a:t>Photograph:</a:t>
            </a:r>
          </a:p>
          <a:p>
            <a:pPr algn="ctr"/>
            <a:r>
              <a:rPr lang="en-GB" sz="2800" dirty="0"/>
              <a:t>November 2009.</a:t>
            </a:r>
          </a:p>
          <a:p>
            <a:pPr algn="ctr"/>
            <a:r>
              <a:rPr lang="en-GB" sz="2800" dirty="0"/>
              <a:t>Over 130 villagers show their support for ‘The Bull’</a:t>
            </a:r>
          </a:p>
          <a:p>
            <a:pPr algn="ctr"/>
            <a:r>
              <a:rPr lang="en-GB" sz="2800" dirty="0"/>
              <a:t>Subsequent meetings have had similar support  </a:t>
            </a:r>
          </a:p>
        </p:txBody>
      </p:sp>
    </p:spTree>
  </p:cSld>
  <p:clrMapOvr>
    <a:masterClrMapping/>
  </p:clrMapOvr>
  <p:transition advTm="9875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775</TotalTime>
  <Words>173</Words>
  <Application>Microsoft Office PowerPoint</Application>
  <PresentationFormat>On-screen Show (4:3)</PresentationFormat>
  <Paragraphs>55</Paragraphs>
  <Slides>7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  <vt:variant>
        <vt:lpstr>Custom Shows</vt:lpstr>
      </vt:variant>
      <vt:variant>
        <vt:i4>1</vt:i4>
      </vt:variant>
    </vt:vector>
  </HeadingPairs>
  <TitlesOfParts>
    <vt:vector size="11" baseType="lpstr">
      <vt:lpstr>Arial</vt:lpstr>
      <vt:lpstr>Calibri</vt:lpstr>
      <vt:lpstr>Office Theme</vt:lpstr>
      <vt:lpstr>Save The Bull at Bellingdon Meeting 7.30pm Thursday 12th January 2017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Thanks for your support! </vt:lpstr>
      <vt:lpstr>Custom Show 1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Save The Bull at Bellingdon</dc:title>
  <dc:creator>Hugh</dc:creator>
  <cp:lastModifiedBy>Hugh Griffiths</cp:lastModifiedBy>
  <cp:revision>53</cp:revision>
  <dcterms:created xsi:type="dcterms:W3CDTF">2017-01-07T19:25:00Z</dcterms:created>
  <dcterms:modified xsi:type="dcterms:W3CDTF">2017-01-11T21:09:32Z</dcterms:modified>
</cp:coreProperties>
</file>